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304" r:id="rId43"/>
    <p:sldId id="401" r:id="rId44"/>
    <p:sldId id="402" r:id="rId45"/>
    <p:sldId id="365" r:id="rId46"/>
    <p:sldId id="389" r:id="rId47"/>
    <p:sldId id="324" r:id="rId48"/>
  </p:sldIdLst>
  <p:sldSz cx="12192000" cy="6858000"/>
  <p:notesSz cx="6858000" cy="9144000"/>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varScale="1">
        <p:scale>
          <a:sx n="76" d="100"/>
          <a:sy n="76" d="100"/>
        </p:scale>
        <p:origin x="132" y="2280"/>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2024/11/24</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42</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39.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8.emf"/></Relationships>
</file>

<file path=ppt/slides/_rels/slide4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05.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04.png"/><Relationship Id="rId4" Type="http://schemas.openxmlformats.org/officeDocument/2006/relationships/image" Target="../media/image103.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for Post-Quantum Cryptography ML-DSA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588" y="719931"/>
                        <a:ext cx="7196137" cy="5418137"/>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4395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15436</TotalTime>
  <Words>4301</Words>
  <Application>Microsoft Office PowerPoint</Application>
  <PresentationFormat>寬螢幕</PresentationFormat>
  <Paragraphs>1128</Paragraphs>
  <Slides>47</Slides>
  <Notes>47</Notes>
  <HiddenSlides>2</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47</vt:i4>
      </vt:variant>
    </vt:vector>
  </HeadingPairs>
  <TitlesOfParts>
    <vt:vector size="57"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217</cp:revision>
  <dcterms:created xsi:type="dcterms:W3CDTF">2015-05-05T08:02:14Z</dcterms:created>
  <dcterms:modified xsi:type="dcterms:W3CDTF">2024-11-23T19:10:07Z</dcterms:modified>
</cp:coreProperties>
</file>

<file path=docProps/thumbnail.jpeg>
</file>